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ek Tall Arabic" charset="1" panose="00000000000000000000"/>
      <p:regular r:id="rId20"/>
    </p:embeddedFont>
    <p:embeddedFont>
      <p:font typeface="IBM Plex Sans Condensed Bold" charset="1" panose="020B0806050203000203"/>
      <p:regular r:id="rId21"/>
    </p:embeddedFont>
    <p:embeddedFont>
      <p:font typeface="IBM Plex Sans Condensed Medium" charset="1" panose="020B06060502030002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8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8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1559" y="802757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0" y="0"/>
                </a:lnTo>
                <a:lnTo>
                  <a:pt x="57123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00976">
            <a:off x="11402301" y="6896994"/>
            <a:ext cx="7389658" cy="3390006"/>
          </a:xfrm>
          <a:custGeom>
            <a:avLst/>
            <a:gdLst/>
            <a:ahLst/>
            <a:cxnLst/>
            <a:rect r="r" b="b" t="t" l="l"/>
            <a:pathLst>
              <a:path h="3390006" w="7389658">
                <a:moveTo>
                  <a:pt x="0" y="0"/>
                </a:moveTo>
                <a:lnTo>
                  <a:pt x="7389658" y="0"/>
                </a:lnTo>
                <a:lnTo>
                  <a:pt x="7389658" y="3390006"/>
                </a:lnTo>
                <a:lnTo>
                  <a:pt x="0" y="339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127" y="6896994"/>
            <a:ext cx="4103183" cy="3697994"/>
          </a:xfrm>
          <a:custGeom>
            <a:avLst/>
            <a:gdLst/>
            <a:ahLst/>
            <a:cxnLst/>
            <a:rect r="r" b="b" t="t" l="l"/>
            <a:pathLst>
              <a:path h="3697994" w="4103183">
                <a:moveTo>
                  <a:pt x="0" y="0"/>
                </a:moveTo>
                <a:lnTo>
                  <a:pt x="4103183" y="0"/>
                </a:lnTo>
                <a:lnTo>
                  <a:pt x="4103183" y="3697994"/>
                </a:lnTo>
                <a:lnTo>
                  <a:pt x="0" y="3697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8609" y="405245"/>
            <a:ext cx="2748395" cy="2748395"/>
          </a:xfrm>
          <a:custGeom>
            <a:avLst/>
            <a:gdLst/>
            <a:ahLst/>
            <a:cxnLst/>
            <a:rect r="r" b="b" t="t" l="l"/>
            <a:pathLst>
              <a:path h="2748395" w="2748395">
                <a:moveTo>
                  <a:pt x="0" y="0"/>
                </a:moveTo>
                <a:lnTo>
                  <a:pt x="2748396" y="0"/>
                </a:lnTo>
                <a:lnTo>
                  <a:pt x="2748396" y="2748396"/>
                </a:lnTo>
                <a:lnTo>
                  <a:pt x="0" y="2748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35419">
            <a:off x="-442809" y="353291"/>
            <a:ext cx="3588736" cy="2357276"/>
          </a:xfrm>
          <a:custGeom>
            <a:avLst/>
            <a:gdLst/>
            <a:ahLst/>
            <a:cxnLst/>
            <a:rect r="r" b="b" t="t" l="l"/>
            <a:pathLst>
              <a:path h="2357276" w="3588736">
                <a:moveTo>
                  <a:pt x="0" y="0"/>
                </a:moveTo>
                <a:lnTo>
                  <a:pt x="3588736" y="0"/>
                </a:lnTo>
                <a:lnTo>
                  <a:pt x="3588736" y="2357276"/>
                </a:lnTo>
                <a:lnTo>
                  <a:pt x="0" y="2357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7065" y="2424133"/>
            <a:ext cx="9455859" cy="515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6"/>
              </a:lnSpc>
            </a:pPr>
            <a:r>
              <a:rPr lang="en-US" sz="18354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SQL M</a:t>
            </a:r>
            <a:r>
              <a:rPr lang="en-US" sz="18354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URDER MYSTERY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9298" y="8115352"/>
            <a:ext cx="6449173" cy="4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b="true" sz="2984" spc="149">
                <a:solidFill>
                  <a:srgbClr val="B04939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PRESENTED BY: JYOTI PARMAR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6152">
            <a:off x="12186859" y="788496"/>
            <a:ext cx="4310947" cy="6594183"/>
          </a:xfrm>
          <a:custGeom>
            <a:avLst/>
            <a:gdLst/>
            <a:ahLst/>
            <a:cxnLst/>
            <a:rect r="r" b="b" t="t" l="l"/>
            <a:pathLst>
              <a:path h="6594183" w="4310947">
                <a:moveTo>
                  <a:pt x="0" y="0"/>
                </a:moveTo>
                <a:lnTo>
                  <a:pt x="4310947" y="0"/>
                </a:lnTo>
                <a:lnTo>
                  <a:pt x="4310947" y="6594183"/>
                </a:lnTo>
                <a:lnTo>
                  <a:pt x="0" y="659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1550" y="6371442"/>
            <a:ext cx="9474254" cy="1785731"/>
          </a:xfrm>
          <a:custGeom>
            <a:avLst/>
            <a:gdLst/>
            <a:ahLst/>
            <a:cxnLst/>
            <a:rect r="r" b="b" t="t" l="l"/>
            <a:pathLst>
              <a:path h="1785731" w="9474254">
                <a:moveTo>
                  <a:pt x="0" y="0"/>
                </a:moveTo>
                <a:lnTo>
                  <a:pt x="9474254" y="0"/>
                </a:lnTo>
                <a:lnTo>
                  <a:pt x="9474254" y="1785730"/>
                </a:lnTo>
                <a:lnTo>
                  <a:pt x="0" y="1785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235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15832" y="1439695"/>
            <a:ext cx="9534483" cy="98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INVESTIGATE SUSPICIOUS CALLS MADE AROUND THE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5832" y="2732168"/>
            <a:ext cx="7949972" cy="305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call_id, e.name as caller_name, e1.name as receiver_name, call_time, duration_sec 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calls c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employees e on e.employee_id = c.caller_id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employees e1 on e1.employee_id = c.receiver_id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</a:t>
            </a:r>
          </a:p>
          <a:p>
            <a:pPr algn="l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call_time between '2025-10-15 20:00:00' and '2025-10-15 21:00:00';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0818" y="8395297"/>
            <a:ext cx="6885548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Insight: David kumar made calls  at crucial time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5910" y="296862"/>
            <a:ext cx="3942044" cy="7368307"/>
          </a:xfrm>
          <a:custGeom>
            <a:avLst/>
            <a:gdLst/>
            <a:ahLst/>
            <a:cxnLst/>
            <a:rect r="r" b="b" t="t" l="l"/>
            <a:pathLst>
              <a:path h="7368307" w="3942044">
                <a:moveTo>
                  <a:pt x="0" y="0"/>
                </a:moveTo>
                <a:lnTo>
                  <a:pt x="3942044" y="0"/>
                </a:lnTo>
                <a:lnTo>
                  <a:pt x="3942044" y="7368307"/>
                </a:lnTo>
                <a:lnTo>
                  <a:pt x="0" y="7368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84324" y="6326524"/>
            <a:ext cx="9881587" cy="1000511"/>
          </a:xfrm>
          <a:custGeom>
            <a:avLst/>
            <a:gdLst/>
            <a:ahLst/>
            <a:cxnLst/>
            <a:rect r="r" b="b" t="t" l="l"/>
            <a:pathLst>
              <a:path h="1000511" w="9881587">
                <a:moveTo>
                  <a:pt x="0" y="0"/>
                </a:moveTo>
                <a:lnTo>
                  <a:pt x="9881586" y="0"/>
                </a:lnTo>
                <a:lnTo>
                  <a:pt x="9881586" y="1000511"/>
                </a:lnTo>
                <a:lnTo>
                  <a:pt x="0" y="10005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27253" y="1813158"/>
            <a:ext cx="9938658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MATCH EVIDENCE WITH MOVEMENTS AND CLAIMS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423" y="2627712"/>
            <a:ext cx="8553294" cy="305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select ev.room as evid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ence_room, ev.found_time, ev.description,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e.name, k.room, k.entry_time, k.exit_time,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a.claim_time, a.claimed_location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evidence ev 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keycard_logs k on k.room = ev.room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employees e on k.employee_id = e.employee_id</a:t>
            </a:r>
          </a:p>
          <a:p>
            <a:pPr algn="l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left join alibis a on e.employee_id = a.employee_id;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1423" y="8265244"/>
            <a:ext cx="11419687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Insight: Evidense received from CEO’s office and the claims pointed towards ‘David Kumar’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1888" y="1398748"/>
            <a:ext cx="9634337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COMBINE ALL FINDINGS TO IDENTIFY THE KILLER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64261" y="2293025"/>
            <a:ext cx="7497310" cy="27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with investigation as(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</a:t>
            </a: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e.employee_id, name, room, entry_time,  exit_time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employees e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keycard_logs k on k.employee_id = e.employee_id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 '2025-10-15 21:00:00' between entry_time and exit_time</a:t>
            </a:r>
          </a:p>
          <a:p>
            <a:pPr algn="l">
              <a:lnSpc>
                <a:spcPts val="2740"/>
              </a:lnSpc>
            </a:pPr>
            <a:r>
              <a:rPr lang="en-US" b="true" sz="2514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),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38043" y="6457822"/>
            <a:ext cx="7497310" cy="207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crime_place as(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</a:t>
            </a: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room, found_time, description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evidence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found_time between '2025-10-15 21:00:00' and  '2025-10-15 21:05:00' ),</a:t>
            </a:r>
          </a:p>
          <a:p>
            <a:pPr algn="l">
              <a:lnSpc>
                <a:spcPts val="2740"/>
              </a:lnSpc>
            </a:pPr>
            <a:r>
              <a:rPr lang="en-US" b="true" sz="2514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),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1888" y="2049281"/>
            <a:ext cx="3497132" cy="6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1"/>
              </a:lnSpc>
            </a:pPr>
            <a:r>
              <a:rPr lang="en-US" sz="3909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step 1: investigation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3009" y="5473642"/>
            <a:ext cx="3497132" cy="6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1"/>
              </a:lnSpc>
            </a:pPr>
            <a:r>
              <a:rPr lang="en-US" sz="3909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step 2: crime_place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606652" y="717564"/>
            <a:ext cx="1388218" cy="1388867"/>
          </a:xfrm>
          <a:custGeom>
            <a:avLst/>
            <a:gdLst/>
            <a:ahLst/>
            <a:cxnLst/>
            <a:rect r="r" b="b" t="t" l="l"/>
            <a:pathLst>
              <a:path h="1388867" w="1388218">
                <a:moveTo>
                  <a:pt x="0" y="0"/>
                </a:moveTo>
                <a:lnTo>
                  <a:pt x="1388217" y="0"/>
                </a:lnTo>
                <a:lnTo>
                  <a:pt x="1388217" y="1388867"/>
                </a:lnTo>
                <a:lnTo>
                  <a:pt x="0" y="1388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6821" y="5217478"/>
            <a:ext cx="2979090" cy="1864959"/>
          </a:xfrm>
          <a:custGeom>
            <a:avLst/>
            <a:gdLst/>
            <a:ahLst/>
            <a:cxnLst/>
            <a:rect r="r" b="b" t="t" l="l"/>
            <a:pathLst>
              <a:path h="1864959" w="2979090">
                <a:moveTo>
                  <a:pt x="0" y="0"/>
                </a:moveTo>
                <a:lnTo>
                  <a:pt x="2979090" y="0"/>
                </a:lnTo>
                <a:lnTo>
                  <a:pt x="2979090" y="1864959"/>
                </a:lnTo>
                <a:lnTo>
                  <a:pt x="0" y="1864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1575" y="1294834"/>
            <a:ext cx="9634337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COMBINE ALL FINDINGS TO IDENTIFY THE KILLER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61770" y="2718570"/>
            <a:ext cx="7497310" cy="173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suspect as (se</a:t>
            </a: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employee_id,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name as killer, i.room, entry_time,  exit_time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investigation i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crime_place c on i.room = c.room )</a:t>
            </a:r>
          </a:p>
          <a:p>
            <a:pPr algn="l">
              <a:lnSpc>
                <a:spcPts val="2740"/>
              </a:lnSpc>
            </a:pPr>
            <a:r>
              <a:rPr lang="en-US" b="true" sz="2514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select killer from suspect;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1888" y="2049281"/>
            <a:ext cx="3497132" cy="65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1"/>
              </a:lnSpc>
            </a:pPr>
            <a:r>
              <a:rPr lang="en-US" sz="3909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step 3: suspect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85550" y="6266589"/>
            <a:ext cx="5276660" cy="81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1"/>
              </a:lnSpc>
            </a:pPr>
            <a:r>
              <a:rPr lang="en-US" sz="5009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KILLER : DAVID KUMAR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34760" y="448037"/>
            <a:ext cx="1657618" cy="1658393"/>
          </a:xfrm>
          <a:custGeom>
            <a:avLst/>
            <a:gdLst/>
            <a:ahLst/>
            <a:cxnLst/>
            <a:rect r="r" b="b" t="t" l="l"/>
            <a:pathLst>
              <a:path h="1658393" w="1657618">
                <a:moveTo>
                  <a:pt x="0" y="0"/>
                </a:moveTo>
                <a:lnTo>
                  <a:pt x="1657617" y="0"/>
                </a:lnTo>
                <a:lnTo>
                  <a:pt x="1657617" y="1658394"/>
                </a:lnTo>
                <a:lnTo>
                  <a:pt x="0" y="165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1559" y="802757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0" y="0"/>
                </a:lnTo>
                <a:lnTo>
                  <a:pt x="57123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00976">
            <a:off x="11402301" y="6896994"/>
            <a:ext cx="7389658" cy="3390006"/>
          </a:xfrm>
          <a:custGeom>
            <a:avLst/>
            <a:gdLst/>
            <a:ahLst/>
            <a:cxnLst/>
            <a:rect r="r" b="b" t="t" l="l"/>
            <a:pathLst>
              <a:path h="3390006" w="7389658">
                <a:moveTo>
                  <a:pt x="0" y="0"/>
                </a:moveTo>
                <a:lnTo>
                  <a:pt x="7389658" y="0"/>
                </a:lnTo>
                <a:lnTo>
                  <a:pt x="7389658" y="3390006"/>
                </a:lnTo>
                <a:lnTo>
                  <a:pt x="0" y="339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127" y="6896994"/>
            <a:ext cx="4103183" cy="3697994"/>
          </a:xfrm>
          <a:custGeom>
            <a:avLst/>
            <a:gdLst/>
            <a:ahLst/>
            <a:cxnLst/>
            <a:rect r="r" b="b" t="t" l="l"/>
            <a:pathLst>
              <a:path h="3697994" w="4103183">
                <a:moveTo>
                  <a:pt x="0" y="0"/>
                </a:moveTo>
                <a:lnTo>
                  <a:pt x="4103183" y="0"/>
                </a:lnTo>
                <a:lnTo>
                  <a:pt x="4103183" y="3697994"/>
                </a:lnTo>
                <a:lnTo>
                  <a:pt x="0" y="3697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48609" y="405245"/>
            <a:ext cx="2748395" cy="2748395"/>
          </a:xfrm>
          <a:custGeom>
            <a:avLst/>
            <a:gdLst/>
            <a:ahLst/>
            <a:cxnLst/>
            <a:rect r="r" b="b" t="t" l="l"/>
            <a:pathLst>
              <a:path h="2748395" w="2748395">
                <a:moveTo>
                  <a:pt x="0" y="0"/>
                </a:moveTo>
                <a:lnTo>
                  <a:pt x="2748396" y="0"/>
                </a:lnTo>
                <a:lnTo>
                  <a:pt x="2748396" y="2748396"/>
                </a:lnTo>
                <a:lnTo>
                  <a:pt x="0" y="2748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035419">
            <a:off x="-442809" y="353291"/>
            <a:ext cx="3588736" cy="2357276"/>
          </a:xfrm>
          <a:custGeom>
            <a:avLst/>
            <a:gdLst/>
            <a:ahLst/>
            <a:cxnLst/>
            <a:rect r="r" b="b" t="t" l="l"/>
            <a:pathLst>
              <a:path h="2357276" w="3588736">
                <a:moveTo>
                  <a:pt x="0" y="0"/>
                </a:moveTo>
                <a:lnTo>
                  <a:pt x="3588736" y="0"/>
                </a:lnTo>
                <a:lnTo>
                  <a:pt x="3588736" y="2357276"/>
                </a:lnTo>
                <a:lnTo>
                  <a:pt x="0" y="2357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14721" y="3053691"/>
            <a:ext cx="12382409" cy="401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4"/>
              </a:lnSpc>
            </a:pPr>
            <a:r>
              <a:rPr lang="en-US" sz="28252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1454" y="3635731"/>
            <a:ext cx="7857254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550"/>
              </a:lnSpc>
              <a:buFont typeface="Arial"/>
              <a:buChar char="•"/>
            </a:pPr>
            <a:r>
              <a:rPr lang="en-US" sz="50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The CEO of TechNova Inc.</a:t>
            </a:r>
            <a:r>
              <a:rPr lang="en-US" sz="50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 has been found dead in their office on October 15, 2025, at 9:00 PM.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74029" y="4376267"/>
            <a:ext cx="7833527" cy="6295307"/>
          </a:xfrm>
          <a:custGeom>
            <a:avLst/>
            <a:gdLst/>
            <a:ahLst/>
            <a:cxnLst/>
            <a:rect r="r" b="b" t="t" l="l"/>
            <a:pathLst>
              <a:path h="6295307" w="7833527">
                <a:moveTo>
                  <a:pt x="0" y="0"/>
                </a:moveTo>
                <a:lnTo>
                  <a:pt x="7833527" y="0"/>
                </a:lnTo>
                <a:lnTo>
                  <a:pt x="7833527" y="6295308"/>
                </a:lnTo>
                <a:lnTo>
                  <a:pt x="0" y="6295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42560" y="2077923"/>
            <a:ext cx="9633481" cy="7180377"/>
          </a:xfrm>
          <a:custGeom>
            <a:avLst/>
            <a:gdLst/>
            <a:ahLst/>
            <a:cxnLst/>
            <a:rect r="r" b="b" t="t" l="l"/>
            <a:pathLst>
              <a:path h="7180377" w="9633481">
                <a:moveTo>
                  <a:pt x="0" y="0"/>
                </a:moveTo>
                <a:lnTo>
                  <a:pt x="9633480" y="0"/>
                </a:lnTo>
                <a:lnTo>
                  <a:pt x="9633480" y="7180377"/>
                </a:lnTo>
                <a:lnTo>
                  <a:pt x="0" y="7180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08295" y="2474795"/>
            <a:ext cx="7091180" cy="49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BREAKING NEWS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2992" y="1435463"/>
            <a:ext cx="8065008" cy="8229600"/>
          </a:xfrm>
          <a:custGeom>
            <a:avLst/>
            <a:gdLst/>
            <a:ahLst/>
            <a:cxnLst/>
            <a:rect r="r" b="b" t="t" l="l"/>
            <a:pathLst>
              <a:path h="8229600" w="8065008">
                <a:moveTo>
                  <a:pt x="0" y="0"/>
                </a:moveTo>
                <a:lnTo>
                  <a:pt x="8065008" y="0"/>
                </a:lnTo>
                <a:lnTo>
                  <a:pt x="80650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4975" y="2657606"/>
            <a:ext cx="7099489" cy="154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5"/>
              </a:lnSpc>
            </a:pPr>
            <a:r>
              <a:rPr lang="en-US" sz="9408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“Who</a:t>
            </a:r>
            <a:r>
              <a:rPr lang="en-US" sz="9408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 Killed the CEO?”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4975" y="6468827"/>
            <a:ext cx="6576368" cy="77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A complete investigation using sql to identify killer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07138" y="1028700"/>
            <a:ext cx="6300817" cy="8820439"/>
          </a:xfrm>
          <a:custGeom>
            <a:avLst/>
            <a:gdLst/>
            <a:ahLst/>
            <a:cxnLst/>
            <a:rect r="r" b="b" t="t" l="l"/>
            <a:pathLst>
              <a:path h="8820439" w="6300817">
                <a:moveTo>
                  <a:pt x="0" y="0"/>
                </a:moveTo>
                <a:lnTo>
                  <a:pt x="6300816" y="0"/>
                </a:lnTo>
                <a:lnTo>
                  <a:pt x="6300816" y="8820439"/>
                </a:lnTo>
                <a:lnTo>
                  <a:pt x="0" y="8820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66667" y="1407210"/>
            <a:ext cx="7099489" cy="154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5"/>
              </a:lnSpc>
            </a:pPr>
            <a:r>
              <a:rPr lang="en-US" sz="9408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Case Overveiw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6667" y="2987513"/>
            <a:ext cx="4994750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CRIME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6667" y="4037912"/>
            <a:ext cx="4464743" cy="115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Dat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e: 15 Oct 2025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Time: 9:00 PM</a:t>
            </a:r>
          </a:p>
          <a:p>
            <a:pPr algn="l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Crime Location: CEO Office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6625" y="7074805"/>
            <a:ext cx="4464743" cy="15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244" indent="-301122" lvl="1">
              <a:lnSpc>
                <a:spcPts val="3040"/>
              </a:lnSpc>
              <a:buFont typeface="Arial"/>
              <a:buChar char="•"/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Who was present</a:t>
            </a:r>
          </a:p>
          <a:p>
            <a:pPr algn="l" marL="602244" indent="-301122" lvl="1">
              <a:lnSpc>
                <a:spcPts val="3040"/>
              </a:lnSpc>
              <a:buFont typeface="Arial"/>
              <a:buChar char="•"/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Who lied</a:t>
            </a:r>
          </a:p>
          <a:p>
            <a:pPr algn="l" marL="602244" indent="-301122" lvl="1">
              <a:lnSpc>
                <a:spcPts val="3040"/>
              </a:lnSpc>
              <a:buFont typeface="Arial"/>
              <a:buChar char="•"/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Who was suspect</a:t>
            </a:r>
          </a:p>
          <a:p>
            <a:pPr algn="l" marL="602244" indent="-301122" lvl="1">
              <a:lnSpc>
                <a:spcPts val="3040"/>
              </a:lnSpc>
              <a:buFont typeface="Arial"/>
              <a:buChar char="•"/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Who killed the CEO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78677" y="6286681"/>
            <a:ext cx="4994750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GOAL TO UNCOVER: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4240" y="1925207"/>
            <a:ext cx="7632562" cy="7021957"/>
          </a:xfrm>
          <a:custGeom>
            <a:avLst/>
            <a:gdLst/>
            <a:ahLst/>
            <a:cxnLst/>
            <a:rect r="r" b="b" t="t" l="l"/>
            <a:pathLst>
              <a:path h="7021957" w="7632562">
                <a:moveTo>
                  <a:pt x="0" y="0"/>
                </a:moveTo>
                <a:lnTo>
                  <a:pt x="7632562" y="0"/>
                </a:lnTo>
                <a:lnTo>
                  <a:pt x="7632562" y="7021957"/>
                </a:lnTo>
                <a:lnTo>
                  <a:pt x="0" y="7021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4975" y="1810907"/>
            <a:ext cx="7099489" cy="154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5"/>
              </a:lnSpc>
            </a:pPr>
            <a:r>
              <a:rPr lang="en-US" sz="9408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Database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8134" y="4386918"/>
            <a:ext cx="8281217" cy="292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6498" indent="-383249" lvl="1">
              <a:lnSpc>
                <a:spcPts val="3869"/>
              </a:lnSpc>
              <a:buFont typeface="Arial"/>
              <a:buChar char="•"/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KEYCARD LOGS</a:t>
            </a:r>
          </a:p>
          <a:p>
            <a:pPr algn="just" marL="766498" indent="-383249" lvl="1">
              <a:lnSpc>
                <a:spcPts val="3869"/>
              </a:lnSpc>
              <a:buFont typeface="Arial"/>
              <a:buChar char="•"/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EMPLOYEES: EMPLOYEE DETAILS</a:t>
            </a:r>
          </a:p>
          <a:p>
            <a:pPr algn="just" marL="766498" indent="-383249" lvl="1">
              <a:lnSpc>
                <a:spcPts val="3869"/>
              </a:lnSpc>
              <a:buFont typeface="Arial"/>
              <a:buChar char="•"/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CALLS: </a:t>
            </a: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PHONE CALL RECORDS</a:t>
            </a:r>
          </a:p>
          <a:p>
            <a:pPr algn="just" marL="766498" indent="-383249" lvl="1">
              <a:lnSpc>
                <a:spcPts val="3869"/>
              </a:lnSpc>
              <a:buFont typeface="Arial"/>
              <a:buChar char="•"/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ALIBIS: CLAIMED </a:t>
            </a:r>
          </a:p>
          <a:p>
            <a:pPr algn="l" marL="766498" indent="-383249" lvl="1">
              <a:lnSpc>
                <a:spcPts val="3869"/>
              </a:lnSpc>
              <a:buFont typeface="Arial"/>
              <a:buChar char="•"/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EVIDENCE: PROOF FOUND IN DIFFERENT ROOMS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8134" y="7955829"/>
            <a:ext cx="8281217" cy="39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All the clues are hidden in the company’s databases.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41474">
            <a:off x="11684775" y="1028700"/>
            <a:ext cx="4526280" cy="8229600"/>
          </a:xfrm>
          <a:custGeom>
            <a:avLst/>
            <a:gdLst/>
            <a:ahLst/>
            <a:cxnLst/>
            <a:rect r="r" b="b" t="t" l="l"/>
            <a:pathLst>
              <a:path h="8229600" w="4526280">
                <a:moveTo>
                  <a:pt x="0" y="0"/>
                </a:moveTo>
                <a:lnTo>
                  <a:pt x="4526280" y="0"/>
                </a:lnTo>
                <a:lnTo>
                  <a:pt x="4526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26909" y="1471524"/>
            <a:ext cx="6187313" cy="83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0"/>
              </a:lnSpc>
            </a:pPr>
            <a:r>
              <a:rPr lang="en-US" sz="5107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Investigation</a:t>
            </a:r>
            <a:r>
              <a:rPr lang="en-US" sz="5107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 Steps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4975" y="2987513"/>
            <a:ext cx="7091180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SQL MYSTERY 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6909" y="3734864"/>
            <a:ext cx="7776340" cy="458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1. 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Identify where and wh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en the crime happened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2. Analyze who accessed critical areas at the time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3. Cross-check alibis with actual logs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4. Investigate suspicious calls made around the time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5. Match evidence with movements and claims</a:t>
            </a:r>
          </a:p>
          <a:p>
            <a:pPr algn="l">
              <a:lnSpc>
                <a:spcPts val="3040"/>
              </a:lnSpc>
            </a:pP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6. Combine all findings to identify the killer</a:t>
            </a:r>
          </a:p>
          <a:p>
            <a:pPr algn="l">
              <a:lnSpc>
                <a:spcPts val="30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6152">
            <a:off x="12644454" y="1048722"/>
            <a:ext cx="3864752" cy="5911667"/>
          </a:xfrm>
          <a:custGeom>
            <a:avLst/>
            <a:gdLst/>
            <a:ahLst/>
            <a:cxnLst/>
            <a:rect r="r" b="b" t="t" l="l"/>
            <a:pathLst>
              <a:path h="5911667" w="3864752">
                <a:moveTo>
                  <a:pt x="0" y="0"/>
                </a:moveTo>
                <a:lnTo>
                  <a:pt x="3864753" y="0"/>
                </a:lnTo>
                <a:lnTo>
                  <a:pt x="3864753" y="5911667"/>
                </a:lnTo>
                <a:lnTo>
                  <a:pt x="0" y="5911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76505" y="6174856"/>
            <a:ext cx="5748416" cy="1698247"/>
          </a:xfrm>
          <a:custGeom>
            <a:avLst/>
            <a:gdLst/>
            <a:ahLst/>
            <a:cxnLst/>
            <a:rect r="r" b="b" t="t" l="l"/>
            <a:pathLst>
              <a:path h="1698247" w="5748416">
                <a:moveTo>
                  <a:pt x="0" y="0"/>
                </a:moveTo>
                <a:lnTo>
                  <a:pt x="5748416" y="0"/>
                </a:lnTo>
                <a:lnTo>
                  <a:pt x="5748416" y="1698247"/>
                </a:lnTo>
                <a:lnTo>
                  <a:pt x="0" y="16982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64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57167" y="1210565"/>
            <a:ext cx="5130397" cy="116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3"/>
              </a:lnSpc>
            </a:pPr>
            <a:r>
              <a:rPr lang="en-US" sz="7209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SQL Query: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6505" y="2721773"/>
            <a:ext cx="8237088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AND WHEN THE CRIME HAPPENED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6137" y="3764552"/>
            <a:ext cx="7505079" cy="1915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room, found_time 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evidence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found_time </a:t>
            </a:r>
          </a:p>
          <a:p>
            <a:pPr algn="l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between '2025-10-15 20:50:00' and '2025-10-15 21:05:00';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4921" y="7835003"/>
            <a:ext cx="6885548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Insight: Crime tookplace in ceo’s office at 21:05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5910" y="296862"/>
            <a:ext cx="3942044" cy="7368307"/>
          </a:xfrm>
          <a:custGeom>
            <a:avLst/>
            <a:gdLst/>
            <a:ahLst/>
            <a:cxnLst/>
            <a:rect r="r" b="b" t="t" l="l"/>
            <a:pathLst>
              <a:path h="7368307" w="3942044">
                <a:moveTo>
                  <a:pt x="0" y="0"/>
                </a:moveTo>
                <a:lnTo>
                  <a:pt x="3942044" y="0"/>
                </a:lnTo>
                <a:lnTo>
                  <a:pt x="3942044" y="7368307"/>
                </a:lnTo>
                <a:lnTo>
                  <a:pt x="0" y="7368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2194" y="5916533"/>
            <a:ext cx="10938361" cy="1379185"/>
          </a:xfrm>
          <a:custGeom>
            <a:avLst/>
            <a:gdLst/>
            <a:ahLst/>
            <a:cxnLst/>
            <a:rect r="r" b="b" t="t" l="l"/>
            <a:pathLst>
              <a:path h="1379185" w="10938361">
                <a:moveTo>
                  <a:pt x="0" y="0"/>
                </a:moveTo>
                <a:lnTo>
                  <a:pt x="10938361" y="0"/>
                </a:lnTo>
                <a:lnTo>
                  <a:pt x="10938361" y="1379185"/>
                </a:lnTo>
                <a:lnTo>
                  <a:pt x="0" y="13791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27253" y="1813158"/>
            <a:ext cx="9016971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WHO ACCESSED CRITICAL AREAS AT THE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1423" y="3139631"/>
            <a:ext cx="8114506" cy="229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select e.emp</a:t>
            </a: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loyee_id, name, department, room, entry_time, exit_time 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employees e</a:t>
            </a:r>
          </a:p>
          <a:p>
            <a:pPr algn="l">
              <a:lnSpc>
                <a:spcPts val="3040"/>
              </a:lnSpc>
            </a:pPr>
            <a:r>
              <a:rPr lang="en-US" sz="2789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keycard_logs k on k.employee_id = e.employee_id </a:t>
            </a:r>
          </a:p>
          <a:p>
            <a:pPr algn="l">
              <a:lnSpc>
                <a:spcPts val="3040"/>
              </a:lnSpc>
            </a:pPr>
            <a:r>
              <a:rPr lang="en-US" b="true" sz="2789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where  '2025-10-15 21:00:00' between entry_time and exit_time;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5007" y="7957056"/>
            <a:ext cx="6885548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Insight: David kumar was in ceo’s office at crucial time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6366" y="717564"/>
            <a:ext cx="5712311" cy="8229600"/>
          </a:xfrm>
          <a:custGeom>
            <a:avLst/>
            <a:gdLst/>
            <a:ahLst/>
            <a:cxnLst/>
            <a:rect r="r" b="b" t="t" l="l"/>
            <a:pathLst>
              <a:path h="8229600" w="5712311">
                <a:moveTo>
                  <a:pt x="0" y="0"/>
                </a:moveTo>
                <a:lnTo>
                  <a:pt x="5712311" y="0"/>
                </a:lnTo>
                <a:lnTo>
                  <a:pt x="57123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4042">
            <a:off x="1857343" y="687919"/>
            <a:ext cx="14609734" cy="8737263"/>
          </a:xfrm>
          <a:custGeom>
            <a:avLst/>
            <a:gdLst/>
            <a:ahLst/>
            <a:cxnLst/>
            <a:rect r="r" b="b" t="t" l="l"/>
            <a:pathLst>
              <a:path h="8737263" w="14609734">
                <a:moveTo>
                  <a:pt x="0" y="0"/>
                </a:moveTo>
                <a:lnTo>
                  <a:pt x="14609734" y="0"/>
                </a:lnTo>
                <a:lnTo>
                  <a:pt x="14609734" y="8737263"/>
                </a:lnTo>
                <a:lnTo>
                  <a:pt x="0" y="873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368" r="0" b="-383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93883" y="717564"/>
            <a:ext cx="4299306" cy="7816921"/>
          </a:xfrm>
          <a:custGeom>
            <a:avLst/>
            <a:gdLst/>
            <a:ahLst/>
            <a:cxnLst/>
            <a:rect r="r" b="b" t="t" l="l"/>
            <a:pathLst>
              <a:path h="7816921" w="4299306">
                <a:moveTo>
                  <a:pt x="0" y="0"/>
                </a:moveTo>
                <a:lnTo>
                  <a:pt x="4299306" y="0"/>
                </a:lnTo>
                <a:lnTo>
                  <a:pt x="4299306" y="7816921"/>
                </a:lnTo>
                <a:lnTo>
                  <a:pt x="0" y="7816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11888" y="5953805"/>
            <a:ext cx="11301259" cy="1158379"/>
          </a:xfrm>
          <a:custGeom>
            <a:avLst/>
            <a:gdLst/>
            <a:ahLst/>
            <a:cxnLst/>
            <a:rect r="r" b="b" t="t" l="l"/>
            <a:pathLst>
              <a:path h="1158379" w="11301259">
                <a:moveTo>
                  <a:pt x="0" y="0"/>
                </a:moveTo>
                <a:lnTo>
                  <a:pt x="11301259" y="0"/>
                </a:lnTo>
                <a:lnTo>
                  <a:pt x="11301259" y="1158379"/>
                </a:lnTo>
                <a:lnTo>
                  <a:pt x="0" y="1158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3167" y="1740027"/>
            <a:ext cx="8391105" cy="49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b="true" sz="3550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CROSS-CHECK ALIBIS WITH ACTUAL LOGS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6519" y="2636456"/>
            <a:ext cx="7497310" cy="242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</a:t>
            </a: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lect k.employee_id,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e.name, claimed_location, claim_time, room as actual_location, entry_time, exit_time 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from alibis a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employees e on e.employee_id = a.employee_id</a:t>
            </a:r>
          </a:p>
          <a:p>
            <a:pPr algn="l">
              <a:lnSpc>
                <a:spcPts val="2740"/>
              </a:lnSpc>
            </a:pPr>
            <a:r>
              <a:rPr lang="en-US" sz="2514" b="true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join keycard_logs k on a.employee_id = k.employee_id</a:t>
            </a:r>
          </a:p>
          <a:p>
            <a:pPr algn="l">
              <a:lnSpc>
                <a:spcPts val="2740"/>
              </a:lnSpc>
            </a:pPr>
            <a:r>
              <a:rPr lang="en-US" b="true" sz="2514">
                <a:solidFill>
                  <a:srgbClr val="B04939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and claim_time between entry_time and exit_time;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5007" y="7957056"/>
            <a:ext cx="6885548" cy="57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>
                <a:solidFill>
                  <a:srgbClr val="5A3521"/>
                </a:solidFill>
                <a:latin typeface="Tek Tall Arabic"/>
                <a:ea typeface="Tek Tall Arabic"/>
                <a:cs typeface="Tek Tall Arabic"/>
                <a:sym typeface="Tek Tall Arabic"/>
              </a:rPr>
              <a:t>Insight: Again David kumar line up with keycard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DAG6GwEeiUg</dc:identifier>
  <dcterms:modified xsi:type="dcterms:W3CDTF">2011-08-01T06:04:30Z</dcterms:modified>
  <cp:revision>1</cp:revision>
  <dc:title>Dark Brown Vintage Guess What's Missing Game Presentation</dc:title>
</cp:coreProperties>
</file>